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12"/>
  </p:notesMasterIdLst>
  <p:handoutMasterIdLst>
    <p:handoutMasterId r:id="rId13"/>
  </p:handoutMasterIdLst>
  <p:sldIdLst>
    <p:sldId id="967" r:id="rId2"/>
    <p:sldId id="968" r:id="rId3"/>
    <p:sldId id="970" r:id="rId4"/>
    <p:sldId id="976" r:id="rId5"/>
    <p:sldId id="971" r:id="rId6"/>
    <p:sldId id="973" r:id="rId7"/>
    <p:sldId id="977" r:id="rId8"/>
    <p:sldId id="972" r:id="rId9"/>
    <p:sldId id="979" r:id="rId10"/>
    <p:sldId id="980" r:id="rId11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14"/>
      <p:bold r:id="rId15"/>
    </p:embeddedFont>
    <p:embeddedFont>
      <p:font typeface="HY견고딕" panose="02030600000101010101" pitchFamily="18" charset="-127"/>
      <p:regular r:id="rId16"/>
    </p:embeddedFont>
    <p:embeddedFont>
      <p:font typeface="HY헤드라인M" panose="02030600000101010101" pitchFamily="18" charset="-127"/>
      <p:regular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70"/>
            <p14:sldId id="976"/>
            <p14:sldId id="971"/>
            <p14:sldId id="973"/>
            <p14:sldId id="977"/>
            <p14:sldId id="972"/>
            <p14:sldId id="979"/>
            <p14:sldId id="9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5944" autoAdjust="0"/>
  </p:normalViewPr>
  <p:slideViewPr>
    <p:cSldViewPr snapToGrid="0">
      <p:cViewPr varScale="1">
        <p:scale>
          <a:sx n="162" d="100"/>
          <a:sy n="162" d="100"/>
        </p:scale>
        <p:origin x="1674" y="144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thread</a:t>
            </a: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 eaLnBrk="1" hangingPunct="1"/>
            <a:r>
              <a:rPr lang="en-US" altLang="ko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2024.03.22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F8094-C2BF-969D-7A49-CCCCBBF9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DB6761-71E6-D744-EB19-8C1D32FC1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911" y="1216127"/>
            <a:ext cx="4649690" cy="52736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0A8248-EE2D-C297-BB77-0D25B7E0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28" y="4906010"/>
            <a:ext cx="13049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4636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Thread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Thread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란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프로세스 내에서 실제로 작업을 수행하는 주체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모든 프로세스에는 한 개 이상의 스레드가 존재하여 작업 수행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프로세스에는 적어도 한개 이상의 스레드가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있음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(main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스레드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ain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스레드 하나로 시작하여 스레드를 추가 생성하게 되면 멀티 스레드</a:t>
            </a: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두 개 이상의 스레드를 가진 프로세스는 멀티스레드 프로세스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Code, Data, Heap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영역은 공유자원으로써 모든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스레드가 접근 가능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process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메모리 구조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Code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제어문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상수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같은 값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ata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메인함수 전에 선언된 값들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전역변수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정적변수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eap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사용자에 의해서 관리되는 영역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변수들이 저장되는 영역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tack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 호출 시 해당 함수 값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지역변수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매개변수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함수가 종료시 해당 부분에서 선언된 변수들을 메모리에서 해제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C89099-9843-7A6F-CEB9-75E3076B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250" y="3006000"/>
            <a:ext cx="38957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88970-EA3C-912F-3699-C8C2AE27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( C </a:t>
            </a:r>
            <a:r>
              <a:rPr lang="ko-KR" altLang="en-US" dirty="0"/>
              <a:t>언어</a:t>
            </a:r>
            <a:r>
              <a:rPr lang="en-US" altLang="ko-KR" dirty="0"/>
              <a:t> 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33486-1FD6-220B-B580-28995F65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58017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1"/>
            <a:r>
              <a:rPr lang="en-US" altLang="ko-KR" dirty="0"/>
              <a:t>#include &lt; pthread.</a:t>
            </a:r>
            <a:r>
              <a:rPr lang="en-US" altLang="ko-KR"/>
              <a:t>h&gt;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POSIX Thread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pthread_t t0;</a:t>
            </a:r>
          </a:p>
          <a:p>
            <a:pPr lvl="3"/>
            <a:r>
              <a:rPr lang="ko-KR" altLang="en-US" dirty="0"/>
              <a:t>스레드 포인터 변수 생성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/>
              <a:t>pthread</a:t>
            </a:r>
            <a:r>
              <a:rPr lang="en-US" altLang="ko-KR" dirty="0"/>
              <a:t>_create (&amp;t0, NULL , test , NULL)</a:t>
            </a:r>
          </a:p>
          <a:p>
            <a:pPr lvl="3"/>
            <a:r>
              <a:rPr lang="ko-KR" altLang="en-US" dirty="0"/>
              <a:t>첫번째 인자 </a:t>
            </a:r>
            <a:r>
              <a:rPr lang="en-US" altLang="ko-KR" dirty="0"/>
              <a:t>(&amp;t0)</a:t>
            </a:r>
          </a:p>
          <a:p>
            <a:pPr lvl="4"/>
            <a:r>
              <a:rPr lang="ko-KR" altLang="en-US" dirty="0"/>
              <a:t>스레드를 가리키는 포인터</a:t>
            </a:r>
            <a:endParaRPr lang="en-US" altLang="ko-KR" dirty="0"/>
          </a:p>
          <a:p>
            <a:pPr lvl="4"/>
            <a:r>
              <a:rPr lang="ko-KR" altLang="en-US" dirty="0"/>
              <a:t>반드시  </a:t>
            </a:r>
            <a:r>
              <a:rPr lang="en-US" altLang="ko-KR" dirty="0"/>
              <a:t>pthread_t </a:t>
            </a:r>
            <a:r>
              <a:rPr lang="ko-KR" altLang="en-US"/>
              <a:t>타입으로 선언</a:t>
            </a:r>
            <a:endParaRPr lang="en-US" altLang="ko-KR"/>
          </a:p>
          <a:p>
            <a:pPr lvl="4"/>
            <a:endParaRPr lang="en-US" altLang="ko-KR" dirty="0"/>
          </a:p>
          <a:p>
            <a:pPr lvl="3"/>
            <a:r>
              <a:rPr lang="ko-KR" altLang="en-US" dirty="0"/>
              <a:t>두번째 인자 </a:t>
            </a:r>
            <a:r>
              <a:rPr lang="en-US" altLang="ko-KR" dirty="0"/>
              <a:t>(NULL)</a:t>
            </a:r>
          </a:p>
          <a:p>
            <a:pPr lvl="4"/>
            <a:r>
              <a:rPr lang="ko-KR" altLang="en-US" dirty="0"/>
              <a:t>스레드의 특성을 설정하는 옵션</a:t>
            </a:r>
            <a:endParaRPr lang="en-US" altLang="ko-KR" dirty="0"/>
          </a:p>
          <a:p>
            <a:pPr lvl="4"/>
            <a:r>
              <a:rPr lang="ko-KR" altLang="en-US" dirty="0"/>
              <a:t>일반적으로 </a:t>
            </a:r>
            <a:r>
              <a:rPr lang="en-US" altLang="ko-KR"/>
              <a:t>NULL </a:t>
            </a:r>
            <a:r>
              <a:rPr lang="ko-KR" altLang="en-US"/>
              <a:t>사용</a:t>
            </a:r>
            <a:endParaRPr lang="en-US" altLang="ko-KR"/>
          </a:p>
          <a:p>
            <a:pPr lvl="4"/>
            <a:endParaRPr lang="en-US" altLang="ko-KR" dirty="0"/>
          </a:p>
          <a:p>
            <a:pPr lvl="3"/>
            <a:r>
              <a:rPr lang="ko-KR" altLang="en-US" dirty="0"/>
              <a:t>세번째 인자</a:t>
            </a:r>
            <a:r>
              <a:rPr lang="en-US" altLang="ko-KR" dirty="0"/>
              <a:t>(</a:t>
            </a:r>
            <a:r>
              <a:rPr lang="en-US" altLang="ko-KR"/>
              <a:t>test)</a:t>
            </a:r>
            <a:endParaRPr lang="en-US" altLang="ko-KR" dirty="0"/>
          </a:p>
          <a:p>
            <a:pPr lvl="4"/>
            <a:r>
              <a:rPr lang="ko-KR" altLang="en-US" dirty="0"/>
              <a:t>해당 스레드가 수행할 </a:t>
            </a:r>
            <a:r>
              <a:rPr lang="ko-KR" altLang="en-US"/>
              <a:t>함수의 이름</a:t>
            </a:r>
            <a:endParaRPr lang="en-US" altLang="ko-KR"/>
          </a:p>
          <a:p>
            <a:pPr lvl="4"/>
            <a:endParaRPr lang="en-US" altLang="ko-KR" dirty="0"/>
          </a:p>
          <a:p>
            <a:pPr lvl="3"/>
            <a:r>
              <a:rPr lang="ko-KR" altLang="en-US" dirty="0"/>
              <a:t>네번째 인자</a:t>
            </a:r>
            <a:r>
              <a:rPr lang="en-US" altLang="ko-KR" dirty="0"/>
              <a:t>(NULL)</a:t>
            </a:r>
          </a:p>
          <a:p>
            <a:pPr lvl="4"/>
            <a:r>
              <a:rPr lang="ko-KR" altLang="en-US" dirty="0"/>
              <a:t>호출되는 함수의 인자 입력 값</a:t>
            </a:r>
            <a:r>
              <a:rPr lang="en-US" altLang="ko-KR" dirty="0"/>
              <a:t>,</a:t>
            </a:r>
            <a:r>
              <a:rPr lang="ko-KR" altLang="en-US" dirty="0"/>
              <a:t> 없을 시 </a:t>
            </a:r>
            <a:r>
              <a:rPr lang="en-US" altLang="ko-KR" dirty="0"/>
              <a:t>NULL</a:t>
            </a:r>
          </a:p>
          <a:p>
            <a:pPr marL="1828800" lvl="4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대기</a:t>
            </a:r>
            <a:endParaRPr lang="en-US" altLang="ko-KR" dirty="0"/>
          </a:p>
          <a:p>
            <a:pPr lvl="2"/>
            <a:r>
              <a:rPr lang="en-US" altLang="ko-KR" dirty="0"/>
              <a:t>pthread_join ( t0, NULL)</a:t>
            </a:r>
          </a:p>
          <a:p>
            <a:pPr lvl="3"/>
            <a:r>
              <a:rPr lang="ko-KR" altLang="en-US" dirty="0"/>
              <a:t>지정 스레드가 종료될 때까지 </a:t>
            </a:r>
            <a:r>
              <a:rPr lang="ko-KR" altLang="en-US"/>
              <a:t>기다리는 함수</a:t>
            </a:r>
            <a:endParaRPr lang="en-US" altLang="ko-KR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리턴값 존재 시 </a:t>
            </a:r>
            <a:r>
              <a:rPr lang="en-US" altLang="ko-KR" dirty="0"/>
              <a:t>thread_return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lvl="4"/>
            <a:r>
              <a:rPr lang="ko-KR" altLang="en-US" dirty="0"/>
              <a:t>없을 시 </a:t>
            </a:r>
            <a:r>
              <a:rPr lang="en-US" altLang="ko-KR" dirty="0"/>
              <a:t>NULL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/>
              <a:t>취소</a:t>
            </a:r>
            <a:endParaRPr lang="en-US" altLang="ko-KR" dirty="0"/>
          </a:p>
          <a:p>
            <a:pPr lvl="2"/>
            <a:r>
              <a:rPr lang="en-US" altLang="ko-KR" dirty="0"/>
              <a:t>pthread_cancel( t0 )</a:t>
            </a:r>
          </a:p>
          <a:p>
            <a:pPr lvl="3"/>
            <a:r>
              <a:rPr lang="ko-KR" altLang="en-US" dirty="0"/>
              <a:t>스레드를 중지 시키는게 아니고 스레드에 </a:t>
            </a:r>
            <a:r>
              <a:rPr lang="ko-KR" altLang="en-US"/>
              <a:t>취소 요청</a:t>
            </a:r>
            <a:endParaRPr lang="en-US" altLang="ko-KR"/>
          </a:p>
          <a:p>
            <a:pPr lvl="4"/>
            <a:r>
              <a:rPr lang="ko-KR" altLang="en-US"/>
              <a:t>취소 가능 상태이어야됨</a:t>
            </a:r>
            <a:endParaRPr lang="en-US" altLang="ko-KR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취소 요청을 하기위해 종료하는 스레드</a:t>
            </a:r>
            <a:endParaRPr lang="en-US" altLang="ko-KR" dirty="0"/>
          </a:p>
          <a:p>
            <a:pPr lvl="4"/>
            <a:r>
              <a:rPr lang="ko-KR" altLang="en-US" dirty="0"/>
              <a:t> </a:t>
            </a:r>
            <a:r>
              <a:rPr lang="en-US" altLang="ko-KR" dirty="0"/>
              <a:t>pthread_exit(PTHREAD_CANCELED) </a:t>
            </a:r>
            <a:r>
              <a:rPr lang="ko-KR" altLang="en-US" dirty="0"/>
              <a:t>호출하고 종료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790787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A919D-1831-0CB2-B09A-5DB31934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6ECC466-5A02-4488-90A8-15E8C42AA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384" y="1086341"/>
            <a:ext cx="4191677" cy="527367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E829E1-8CE8-9F4B-1918-7BD83B1F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005" y="4998812"/>
            <a:ext cx="12858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7995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6368E-7E65-0C8F-2166-23A65065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( Java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47756-220C-5AEC-39BC-7888C824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727660"/>
          </a:xfrm>
        </p:spPr>
        <p:txBody>
          <a:bodyPr>
            <a:noAutofit/>
          </a:bodyPr>
          <a:lstStyle/>
          <a:p>
            <a:r>
              <a:rPr lang="en-US" altLang="ko-KR" sz="1000" dirty="0"/>
              <a:t>Java</a:t>
            </a:r>
          </a:p>
          <a:p>
            <a:pPr lvl="1"/>
            <a:r>
              <a:rPr lang="ko-KR" altLang="en-US" sz="1000" dirty="0"/>
              <a:t>상속</a:t>
            </a:r>
            <a:endParaRPr lang="en-US" altLang="ko-KR" sz="1000" dirty="0"/>
          </a:p>
          <a:p>
            <a:pPr lvl="2"/>
            <a:r>
              <a:rPr lang="en-US" altLang="ko-KR" sz="1000" dirty="0"/>
              <a:t>public class MyThread extends Thread </a:t>
            </a:r>
          </a:p>
          <a:p>
            <a:pPr lvl="3"/>
            <a:r>
              <a:rPr lang="en-US" altLang="ko-KR" sz="1000" dirty="0"/>
              <a:t>Thread </a:t>
            </a:r>
            <a:r>
              <a:rPr lang="ko-KR" altLang="en-US" sz="1000" dirty="0"/>
              <a:t>를 </a:t>
            </a:r>
            <a:r>
              <a:rPr lang="en-US" altLang="ko-KR" sz="1000" dirty="0"/>
              <a:t>MyThread</a:t>
            </a:r>
            <a:r>
              <a:rPr lang="ko-KR" altLang="en-US" sz="1000"/>
              <a:t>에 상속</a:t>
            </a:r>
            <a:endParaRPr lang="en-US" altLang="ko-KR" sz="1000" dirty="0"/>
          </a:p>
          <a:p>
            <a:pPr lvl="1"/>
            <a:r>
              <a:rPr lang="ko-KR" altLang="en-US" sz="1000" dirty="0"/>
              <a:t>생성</a:t>
            </a:r>
            <a:endParaRPr lang="en-US" altLang="ko-KR" sz="1000" dirty="0"/>
          </a:p>
          <a:p>
            <a:pPr lvl="2"/>
            <a:r>
              <a:rPr lang="en-US" altLang="ko-KR" sz="1000" dirty="0"/>
              <a:t>MyThread t1 = new MyThread();</a:t>
            </a:r>
          </a:p>
          <a:p>
            <a:pPr lvl="1"/>
            <a:endParaRPr lang="en-US" altLang="ko-KR" sz="1000" dirty="0"/>
          </a:p>
          <a:p>
            <a:pPr lvl="1"/>
            <a:r>
              <a:rPr lang="ko-KR" altLang="en-US" sz="1000" dirty="0"/>
              <a:t>실행</a:t>
            </a:r>
            <a:endParaRPr lang="en-US" altLang="ko-KR" sz="1000" dirty="0"/>
          </a:p>
          <a:p>
            <a:pPr lvl="2"/>
            <a:r>
              <a:rPr lang="en-US" altLang="ko-KR" sz="1000" dirty="0"/>
              <a:t>t1.start();</a:t>
            </a:r>
          </a:p>
          <a:p>
            <a:pPr lvl="3"/>
            <a:r>
              <a:rPr lang="ko-KR" altLang="en-US" sz="1000" dirty="0"/>
              <a:t>시작을 하게 되면 </a:t>
            </a:r>
            <a:r>
              <a:rPr lang="en-US" altLang="ko-KR" sz="1000" dirty="0"/>
              <a:t>run()</a:t>
            </a:r>
            <a:r>
              <a:rPr lang="ko-KR" altLang="en-US" sz="1000" dirty="0"/>
              <a:t>이 수행</a:t>
            </a:r>
            <a:endParaRPr lang="en-US" altLang="ko-KR" sz="1000" dirty="0"/>
          </a:p>
          <a:p>
            <a:pPr lvl="3"/>
            <a:r>
              <a:rPr lang="ko-KR" altLang="en-US" sz="1000" dirty="0"/>
              <a:t>한번 실행이 종료된 쓰레드는 재실행 불가</a:t>
            </a:r>
            <a:endParaRPr lang="en-US" altLang="ko-KR" sz="1000" dirty="0"/>
          </a:p>
          <a:p>
            <a:pPr lvl="1"/>
            <a:endParaRPr lang="en-US" altLang="ko-KR" sz="1000" dirty="0"/>
          </a:p>
          <a:p>
            <a:pPr lvl="2"/>
            <a:r>
              <a:rPr lang="en-US" altLang="ko-KR" sz="1000" dirty="0"/>
              <a:t>public void run()</a:t>
            </a:r>
          </a:p>
          <a:p>
            <a:pPr lvl="3"/>
            <a:r>
              <a:rPr lang="ko-KR" altLang="en-US" sz="1000" dirty="0"/>
              <a:t>스레드의 실행코드가 작성되는 메소드</a:t>
            </a:r>
            <a:endParaRPr lang="en-US" altLang="ko-KR" sz="1000" dirty="0"/>
          </a:p>
          <a:p>
            <a:pPr lvl="3"/>
            <a:r>
              <a:rPr lang="ko-KR" altLang="en-US" sz="1000" dirty="0"/>
              <a:t>사용자는 </a:t>
            </a:r>
            <a:r>
              <a:rPr lang="en-US" altLang="ko-KR" sz="1000" dirty="0"/>
              <a:t>run() </a:t>
            </a:r>
            <a:r>
              <a:rPr lang="ko-KR" altLang="en-US" sz="1000" dirty="0"/>
              <a:t>메소드를 오버라이드 하여 사용</a:t>
            </a:r>
            <a:endParaRPr lang="en-US" altLang="ko-KR" sz="1000" dirty="0"/>
          </a:p>
          <a:p>
            <a:pPr lvl="4"/>
            <a:r>
              <a:rPr lang="ko-KR" altLang="en-US" sz="1000" dirty="0"/>
              <a:t>스레드 작업을 정의</a:t>
            </a:r>
            <a:endParaRPr lang="en-US" altLang="ko-KR" sz="1000" dirty="0"/>
          </a:p>
          <a:p>
            <a:pPr lvl="1"/>
            <a:r>
              <a:rPr lang="ko-KR" altLang="en-US" sz="1000"/>
              <a:t>중지</a:t>
            </a:r>
            <a:endParaRPr lang="en-US" altLang="ko-KR" sz="1000" dirty="0"/>
          </a:p>
          <a:p>
            <a:pPr lvl="2"/>
            <a:r>
              <a:rPr lang="en-US" altLang="ko-KR" sz="1000" dirty="0"/>
              <a:t>interrupt() : </a:t>
            </a:r>
            <a:r>
              <a:rPr lang="ko-KR" altLang="en-US" sz="1000" dirty="0"/>
              <a:t>해당하는 스레드에 인터럽트를 거는 역할</a:t>
            </a:r>
            <a:endParaRPr lang="en-US" altLang="ko-KR" sz="1000" dirty="0"/>
          </a:p>
          <a:p>
            <a:pPr lvl="3"/>
            <a:r>
              <a:rPr lang="en-US" altLang="ko-KR" sz="1000"/>
              <a:t>interrupt ()</a:t>
            </a:r>
            <a:r>
              <a:rPr lang="ko-KR" altLang="en-US" sz="1000"/>
              <a:t>은 </a:t>
            </a:r>
            <a:r>
              <a:rPr lang="ko-KR" altLang="en-US" sz="1000" dirty="0"/>
              <a:t>특정 스레드에게 작업을 멈춰 달라고 </a:t>
            </a:r>
            <a:r>
              <a:rPr lang="ko-KR" altLang="en-US" sz="1000"/>
              <a:t>요청하는 형태</a:t>
            </a:r>
            <a:endParaRPr lang="en-US" altLang="ko-KR" sz="1000"/>
          </a:p>
          <a:p>
            <a:pPr lvl="3"/>
            <a:endParaRPr lang="en-US" altLang="ko-KR" sz="1000" dirty="0"/>
          </a:p>
          <a:p>
            <a:pPr lvl="3"/>
            <a:r>
              <a:rPr lang="en-US" altLang="ko-KR" sz="1000"/>
              <a:t>interrupt()</a:t>
            </a:r>
            <a:r>
              <a:rPr lang="ko-KR" altLang="en-US" sz="1000"/>
              <a:t>가 호출되면 인터럽트된 스레드가 현재 대기 중인 상태에 있을 때 </a:t>
            </a:r>
            <a:r>
              <a:rPr lang="en-US" altLang="ko-KR" sz="1000"/>
              <a:t>interruptedException </a:t>
            </a:r>
            <a:r>
              <a:rPr lang="ko-KR" altLang="en-US" sz="1000"/>
              <a:t>발생</a:t>
            </a:r>
            <a:endParaRPr lang="en-US" altLang="ko-KR" sz="1000"/>
          </a:p>
          <a:p>
            <a:pPr lvl="4"/>
            <a:r>
              <a:rPr lang="en-US" altLang="ko-KR" sz="1000"/>
              <a:t>interruptedException</a:t>
            </a:r>
          </a:p>
          <a:p>
            <a:pPr lvl="5"/>
            <a:r>
              <a:rPr lang="en-US" altLang="ko-KR" sz="1000"/>
              <a:t>sleep(), wait(), join() </a:t>
            </a:r>
            <a:r>
              <a:rPr lang="ko-KR" altLang="en-US" sz="1000"/>
              <a:t>등의 메서드에서 호출한 스레드가 다른 스레드에 의해 인터럽트되면 해당 예외가 발생</a:t>
            </a:r>
            <a:endParaRPr lang="en-US" altLang="ko-KR" sz="1000"/>
          </a:p>
          <a:p>
            <a:pPr marL="2286000" lvl="5" indent="0">
              <a:buNone/>
            </a:pPr>
            <a:endParaRPr lang="en-US" altLang="ko-KR" sz="1000"/>
          </a:p>
          <a:p>
            <a:pPr lvl="2"/>
            <a:r>
              <a:rPr lang="en-US" altLang="ko-KR" sz="1000"/>
              <a:t>static </a:t>
            </a:r>
            <a:r>
              <a:rPr lang="en-US" altLang="ko-KR" sz="1000" dirty="0"/>
              <a:t>interrupted() : </a:t>
            </a:r>
            <a:r>
              <a:rPr lang="ko-KR" altLang="en-US" sz="1000" dirty="0"/>
              <a:t>현재 스레드의 인터럽트 </a:t>
            </a:r>
            <a:r>
              <a:rPr lang="ko-KR" altLang="en-US" sz="1000"/>
              <a:t>상태를 해제</a:t>
            </a:r>
            <a:endParaRPr lang="en-US" altLang="ko-KR" sz="1000" dirty="0"/>
          </a:p>
          <a:p>
            <a:pPr lvl="3"/>
            <a:r>
              <a:rPr lang="ko-KR" altLang="en-US" sz="1000" dirty="0"/>
              <a:t>해제하기 이전의 값이 무엇이었는지를 </a:t>
            </a:r>
            <a:r>
              <a:rPr lang="ko-KR" altLang="en-US" sz="1000"/>
              <a:t>알려줌</a:t>
            </a:r>
            <a:r>
              <a:rPr lang="en-US" altLang="ko-KR" sz="1000"/>
              <a:t> </a:t>
            </a:r>
            <a:endParaRPr lang="en-US" altLang="ko-KR" sz="1000" dirty="0"/>
          </a:p>
          <a:p>
            <a:pPr lvl="3"/>
            <a:r>
              <a:rPr lang="ko-KR" altLang="en-US" sz="1000"/>
              <a:t>인터럽트 </a:t>
            </a:r>
            <a:r>
              <a:rPr lang="ko-KR" altLang="en-US" sz="1000" dirty="0"/>
              <a:t>상태를 해제할 수 있는 </a:t>
            </a:r>
            <a:r>
              <a:rPr lang="ko-KR" altLang="en-US" sz="1000"/>
              <a:t>유일한 방법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40644142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FE3AC-96DD-0FDD-0995-6D144F00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DD19FB-8008-6211-B7BF-56666F4AE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548" y="1115839"/>
            <a:ext cx="3038095" cy="52736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367B39-9C47-20A5-F5CE-CC1EA906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04" y="1095375"/>
            <a:ext cx="14573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6481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2116-FB6C-7DF7-1935-145D2E83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4B13C-1866-C1C7-11FA-5E1C1FF25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GIL</a:t>
            </a:r>
          </a:p>
          <a:p>
            <a:pPr lvl="1"/>
            <a:r>
              <a:rPr lang="en-US" altLang="ko-KR" dirty="0"/>
              <a:t>Global </a:t>
            </a:r>
            <a:r>
              <a:rPr lang="en-US" altLang="ko-KR"/>
              <a:t>Interpreter Lock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Python</a:t>
            </a:r>
            <a:r>
              <a:rPr lang="ko-KR" altLang="en-US" dirty="0"/>
              <a:t>의 객체들에 대한 접근을 보호하는 일종의 뮤텍스</a:t>
            </a:r>
            <a:r>
              <a:rPr lang="en-US" altLang="ko-KR" dirty="0"/>
              <a:t>(</a:t>
            </a:r>
            <a:r>
              <a:rPr lang="en-US" altLang="ko-KR"/>
              <a:t>Mutex)</a:t>
            </a:r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뮤텍스</a:t>
            </a:r>
            <a:r>
              <a:rPr lang="en-US" altLang="ko-KR" dirty="0"/>
              <a:t>(</a:t>
            </a:r>
            <a:r>
              <a:rPr lang="en-US" altLang="ko-KR"/>
              <a:t>Mutex)</a:t>
            </a:r>
          </a:p>
          <a:p>
            <a:pPr lvl="3"/>
            <a:endParaRPr lang="en-US" altLang="ko-KR" dirty="0"/>
          </a:p>
          <a:p>
            <a:pPr lvl="4"/>
            <a:r>
              <a:rPr lang="ko-KR" altLang="en-US" dirty="0"/>
              <a:t>상호 배제</a:t>
            </a:r>
            <a:r>
              <a:rPr lang="en-US" altLang="ko-KR" dirty="0"/>
              <a:t>(Mutual Exclusion)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5"/>
            <a:r>
              <a:rPr lang="ko-KR" altLang="en-US" sz="13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공유 자원을 사용할 때 다른 접근을 막는것</a:t>
            </a:r>
            <a:endParaRPr lang="en-US" altLang="ko-KR" sz="13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4"/>
            <a:endParaRPr lang="en-US" altLang="ko-KR" dirty="0"/>
          </a:p>
          <a:p>
            <a:pPr lvl="2"/>
            <a:r>
              <a:rPr lang="ko-KR" altLang="en-US" dirty="0"/>
              <a:t>한 프로세스 내에서 </a:t>
            </a:r>
            <a:r>
              <a:rPr lang="en-US" altLang="ko-KR" dirty="0"/>
              <a:t>python </a:t>
            </a:r>
            <a:r>
              <a:rPr lang="ko-KR" altLang="en-US" dirty="0"/>
              <a:t>인터프리터는 한 시점에 </a:t>
            </a:r>
            <a:r>
              <a:rPr lang="ko-KR" altLang="en-US"/>
              <a:t>하나의 스레드에 의해서만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병렬 실행이 불가능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여러 개의 쓰레드가 </a:t>
            </a:r>
            <a:r>
              <a:rPr lang="en-US" altLang="ko-KR" dirty="0"/>
              <a:t>Python </a:t>
            </a:r>
            <a:r>
              <a:rPr lang="ko-KR" altLang="en-US" dirty="0"/>
              <a:t>인터프리터를 동시에 실행하면 </a:t>
            </a:r>
            <a:r>
              <a:rPr lang="en-US" altLang="ko-KR" dirty="0"/>
              <a:t>Race Condition</a:t>
            </a:r>
            <a:r>
              <a:rPr lang="ko-KR" altLang="en-US" dirty="0"/>
              <a:t>이 발생할 수 </a:t>
            </a:r>
            <a:r>
              <a:rPr lang="ko-KR" altLang="en-US"/>
              <a:t>있기 때문</a:t>
            </a:r>
            <a:endParaRPr lang="en-US" altLang="ko-KR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Race Condition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하나의 값에 여러 쓰레드가 동시에 </a:t>
            </a:r>
            <a:r>
              <a:rPr lang="ko-KR" altLang="en-US"/>
              <a:t>접근함으로써 </a:t>
            </a:r>
            <a:endParaRPr lang="en-US" altLang="ko-KR"/>
          </a:p>
          <a:p>
            <a:pPr marL="1371600" lvl="3" indent="0">
              <a:buNone/>
            </a:pPr>
            <a:r>
              <a:rPr lang="en-US" altLang="ko-KR"/>
              <a:t>	</a:t>
            </a:r>
            <a:r>
              <a:rPr lang="ko-KR" altLang="en-US"/>
              <a:t>값이 </a:t>
            </a:r>
            <a:r>
              <a:rPr lang="ko-KR" altLang="en-US" dirty="0"/>
              <a:t>올바르지 않게 읽히거나 쓰일 수 있는 상태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lock </a:t>
            </a:r>
          </a:p>
          <a:p>
            <a:pPr lvl="2"/>
            <a:r>
              <a:rPr lang="ko-KR" altLang="en-US" dirty="0"/>
              <a:t>스레드 간의 통신을 조율하는 방법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lock </a:t>
            </a:r>
            <a:r>
              <a:rPr lang="ko-KR" altLang="en-US" dirty="0"/>
              <a:t>획득</a:t>
            </a:r>
            <a:endParaRPr lang="en-US" altLang="ko-KR" dirty="0"/>
          </a:p>
          <a:p>
            <a:pPr lvl="4"/>
            <a:r>
              <a:rPr lang="en-US" altLang="ko-KR" dirty="0"/>
              <a:t>lock.</a:t>
            </a:r>
            <a:r>
              <a:rPr lang="en-US" altLang="ko-KR"/>
              <a:t>acquire()</a:t>
            </a:r>
          </a:p>
          <a:p>
            <a:pPr lvl="4"/>
            <a:endParaRPr lang="en-US" altLang="ko-KR" dirty="0"/>
          </a:p>
          <a:p>
            <a:pPr lvl="3"/>
            <a:r>
              <a:rPr lang="en-US" altLang="ko-KR" dirty="0"/>
              <a:t>lock </a:t>
            </a:r>
            <a:r>
              <a:rPr lang="ko-KR" altLang="en-US" dirty="0"/>
              <a:t>해제</a:t>
            </a:r>
            <a:endParaRPr lang="en-US" altLang="ko-KR" dirty="0"/>
          </a:p>
          <a:p>
            <a:pPr lvl="4"/>
            <a:r>
              <a:rPr lang="en-US" altLang="ko-KR" dirty="0"/>
              <a:t>lock.release()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622740-F75B-4A3E-17B3-1F7598D0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5"/>
          <a:stretch/>
        </p:blipFill>
        <p:spPr>
          <a:xfrm>
            <a:off x="3914756" y="3982888"/>
            <a:ext cx="3258859" cy="12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79884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1BDA0-8918-4571-73E0-905A2D3F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( Python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E9567-EA22-976F-CE1E-4113F38FB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662767"/>
          </a:xfrm>
        </p:spPr>
        <p:txBody>
          <a:bodyPr>
            <a:noAutofit/>
          </a:bodyPr>
          <a:lstStyle/>
          <a:p>
            <a:r>
              <a:rPr lang="en-US" altLang="ko-KR" sz="1000"/>
              <a:t>Python</a:t>
            </a:r>
          </a:p>
          <a:p>
            <a:endParaRPr lang="en-US" altLang="ko-KR" sz="1000" dirty="0"/>
          </a:p>
          <a:p>
            <a:pPr lvl="1"/>
            <a:r>
              <a:rPr lang="ko-KR" altLang="en-US" sz="1000"/>
              <a:t>스레드 모듈</a:t>
            </a:r>
            <a:endParaRPr lang="en-US" altLang="ko-KR" sz="1000" dirty="0"/>
          </a:p>
          <a:p>
            <a:pPr lvl="2"/>
            <a:r>
              <a:rPr lang="en-US" altLang="ko-KR" sz="1000" dirty="0"/>
              <a:t>import</a:t>
            </a:r>
            <a:r>
              <a:rPr lang="ko-KR" altLang="en-US" sz="1000" dirty="0"/>
              <a:t> </a:t>
            </a:r>
            <a:r>
              <a:rPr lang="en-US" altLang="ko-KR" sz="1000" dirty="0"/>
              <a:t>threading</a:t>
            </a:r>
          </a:p>
          <a:p>
            <a:pPr lvl="2"/>
            <a:endParaRPr lang="en-US" altLang="ko-KR" sz="1000" dirty="0"/>
          </a:p>
          <a:p>
            <a:pPr lvl="1"/>
            <a:r>
              <a:rPr lang="ko-KR" altLang="en-US" sz="1000"/>
              <a:t>생성</a:t>
            </a:r>
            <a:endParaRPr lang="en-US" altLang="ko-KR" sz="1000" dirty="0"/>
          </a:p>
          <a:p>
            <a:pPr lvl="2"/>
            <a:r>
              <a:rPr lang="en-US" altLang="ko-KR" sz="1000" dirty="0"/>
              <a:t>threading</a:t>
            </a:r>
            <a:r>
              <a:rPr lang="en-US" altLang="ko-KR" sz="1000"/>
              <a:t>.Thread (target = </a:t>
            </a:r>
            <a:r>
              <a:rPr lang="ko-KR" altLang="en-US" sz="1000"/>
              <a:t>함수 </a:t>
            </a:r>
            <a:r>
              <a:rPr lang="en-US" altLang="ko-KR" sz="1000"/>
              <a:t>, args </a:t>
            </a:r>
            <a:r>
              <a:rPr lang="en-US" altLang="ko-KR" sz="1000" dirty="0"/>
              <a:t>= </a:t>
            </a:r>
            <a:r>
              <a:rPr lang="ko-KR" altLang="en-US" sz="1000"/>
              <a:t>필요한 인자</a:t>
            </a:r>
            <a:r>
              <a:rPr lang="en-US" altLang="ko-KR" sz="1000"/>
              <a:t>)</a:t>
            </a:r>
          </a:p>
          <a:p>
            <a:pPr marL="914400" lvl="2" indent="0">
              <a:buNone/>
            </a:pPr>
            <a:endParaRPr lang="en-US" altLang="ko-KR" sz="1000"/>
          </a:p>
          <a:p>
            <a:pPr lvl="3"/>
            <a:r>
              <a:rPr lang="ko-KR" altLang="en-US" sz="1000"/>
              <a:t>첫번째 인자</a:t>
            </a:r>
            <a:r>
              <a:rPr lang="en-US" altLang="ko-KR" sz="1000"/>
              <a:t> (target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함수</a:t>
            </a:r>
            <a:r>
              <a:rPr lang="en-US" altLang="ko-KR" sz="1000"/>
              <a:t>)</a:t>
            </a:r>
          </a:p>
          <a:p>
            <a:pPr lvl="4"/>
            <a:r>
              <a:rPr lang="ko-KR" altLang="en-US" sz="1000"/>
              <a:t>스레드를 동작을 위한 함수</a:t>
            </a:r>
            <a:endParaRPr lang="en-US" altLang="ko-KR" sz="1000"/>
          </a:p>
          <a:p>
            <a:pPr lvl="4"/>
            <a:endParaRPr lang="en-US" altLang="ko-KR" sz="1000"/>
          </a:p>
          <a:p>
            <a:pPr lvl="3"/>
            <a:r>
              <a:rPr lang="ko-KR" altLang="en-US" sz="1000"/>
              <a:t>두번째 인자 </a:t>
            </a:r>
            <a:r>
              <a:rPr lang="en-US" altLang="ko-KR" sz="1000"/>
              <a:t>(args = </a:t>
            </a:r>
            <a:r>
              <a:rPr lang="ko-KR" altLang="en-US" sz="1000"/>
              <a:t>필요한 인자</a:t>
            </a:r>
            <a:r>
              <a:rPr lang="en-US" altLang="ko-KR" sz="1000"/>
              <a:t>)</a:t>
            </a:r>
          </a:p>
          <a:p>
            <a:pPr lvl="4"/>
            <a:r>
              <a:rPr lang="ko-KR" altLang="en-US" sz="1000"/>
              <a:t>스레드로 구현할 함수에 필요한 인자 전달</a:t>
            </a:r>
            <a:endParaRPr lang="en-US" altLang="ko-KR" sz="1000"/>
          </a:p>
          <a:p>
            <a:pPr lvl="4"/>
            <a:endParaRPr lang="en-US" altLang="ko-KR" sz="1000" dirty="0"/>
          </a:p>
          <a:p>
            <a:pPr lvl="1"/>
            <a:r>
              <a:rPr lang="ko-KR" altLang="en-US" sz="1000"/>
              <a:t>실행</a:t>
            </a:r>
            <a:endParaRPr lang="en-US" altLang="ko-KR" sz="1000" dirty="0"/>
          </a:p>
          <a:p>
            <a:pPr lvl="2"/>
            <a:r>
              <a:rPr lang="en-US" altLang="ko-KR" sz="1000" dirty="0"/>
              <a:t>thread.</a:t>
            </a:r>
            <a:r>
              <a:rPr lang="en-US" altLang="ko-KR" sz="1000"/>
              <a:t>start()</a:t>
            </a:r>
            <a:endParaRPr lang="en-US" altLang="ko-KR" sz="1000" dirty="0"/>
          </a:p>
          <a:p>
            <a:pPr lvl="3"/>
            <a:r>
              <a:rPr lang="ko-KR" altLang="en-US" sz="1000"/>
              <a:t>스레드 호출</a:t>
            </a:r>
            <a:endParaRPr lang="en-US" altLang="ko-KR" sz="1000"/>
          </a:p>
          <a:p>
            <a:pPr lvl="3"/>
            <a:endParaRPr lang="en-US" altLang="ko-KR" sz="1000" dirty="0"/>
          </a:p>
          <a:p>
            <a:pPr lvl="1"/>
            <a:r>
              <a:rPr lang="ko-KR" altLang="en-US" sz="1000"/>
              <a:t>대기</a:t>
            </a:r>
            <a:endParaRPr lang="en-US" altLang="ko-KR" sz="1000" dirty="0"/>
          </a:p>
          <a:p>
            <a:pPr lvl="2"/>
            <a:r>
              <a:rPr lang="en-US" altLang="ko-KR" sz="1000"/>
              <a:t>thread</a:t>
            </a:r>
            <a:r>
              <a:rPr lang="en-US" altLang="ko-KR" sz="1000" dirty="0"/>
              <a:t>.</a:t>
            </a:r>
            <a:r>
              <a:rPr lang="en-US" altLang="ko-KR" sz="1000"/>
              <a:t>join()</a:t>
            </a:r>
            <a:endParaRPr lang="en-US" altLang="ko-KR" sz="1000" dirty="0"/>
          </a:p>
          <a:p>
            <a:pPr lvl="3"/>
            <a:r>
              <a:rPr lang="ko-KR" altLang="en-US" sz="1000" dirty="0"/>
              <a:t>두번째 스레드가 완료될 때까지 메인 </a:t>
            </a:r>
            <a:r>
              <a:rPr lang="ko-KR" altLang="en-US" sz="1000"/>
              <a:t>스레드는 대기</a:t>
            </a:r>
            <a:endParaRPr lang="en-US" altLang="ko-KR" sz="1000"/>
          </a:p>
          <a:p>
            <a:pPr lvl="3"/>
            <a:endParaRPr lang="en-US" altLang="ko-KR" sz="1000" dirty="0"/>
          </a:p>
          <a:p>
            <a:pPr lvl="3"/>
            <a:r>
              <a:rPr lang="ko-KR" altLang="en-US" sz="1000" dirty="0"/>
              <a:t>모든 스레드를 조인하지 않으면 다른 스레드가 완료되기 전에 메인 스레드가 먼저 </a:t>
            </a:r>
            <a:r>
              <a:rPr lang="ko-KR" altLang="en-US" sz="1000"/>
              <a:t>끝나서 종료</a:t>
            </a:r>
            <a:endParaRPr lang="en-US" altLang="ko-KR" sz="1000"/>
          </a:p>
          <a:p>
            <a:pPr lvl="3"/>
            <a:endParaRPr lang="en-US" altLang="ko-KR" sz="1000"/>
          </a:p>
          <a:p>
            <a:pPr lvl="2"/>
            <a:r>
              <a:rPr lang="ko-KR" altLang="en-US" sz="1000"/>
              <a:t>중지</a:t>
            </a:r>
            <a:endParaRPr lang="en-US" altLang="ko-KR" sz="1000"/>
          </a:p>
          <a:p>
            <a:pPr lvl="3"/>
            <a:r>
              <a:rPr lang="en-US" altLang="ko-KR" sz="1000"/>
              <a:t>thread.stop()</a:t>
            </a:r>
          </a:p>
          <a:p>
            <a:pPr lvl="4"/>
            <a:r>
              <a:rPr lang="ko-KR" altLang="en-US" sz="1000"/>
              <a:t>스레드 중지</a:t>
            </a:r>
            <a:endParaRPr lang="en-US" altLang="ko-KR" sz="1000"/>
          </a:p>
          <a:p>
            <a:pPr lvl="4"/>
            <a:r>
              <a:rPr lang="ko-KR" altLang="en-US" sz="1000"/>
              <a:t>스레드를 취소하는 명령어를 제공하지않음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973072102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1FAFC-0B48-AB2A-6761-48726200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1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C2FA78-D014-FE29-B8E1-378BC23D0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567" y="1021449"/>
            <a:ext cx="4981273" cy="52736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3A916B-D97D-7FCE-E82C-211D32EB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246" y="4464521"/>
            <a:ext cx="12287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7263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12233</TotalTime>
  <Words>589</Words>
  <Application>Microsoft Office PowerPoint</Application>
  <PresentationFormat>화면 슬라이드 쇼(4:3)</PresentationFormat>
  <Paragraphs>172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D2Coding</vt:lpstr>
      <vt:lpstr>맑은 고딕</vt:lpstr>
      <vt:lpstr>굴림</vt:lpstr>
      <vt:lpstr>Times New Roman</vt:lpstr>
      <vt:lpstr>HY헤드라인M</vt:lpstr>
      <vt:lpstr>Wingdings</vt:lpstr>
      <vt:lpstr>Arial</vt:lpstr>
      <vt:lpstr>HY견고딕</vt:lpstr>
      <vt:lpstr>Tahoma</vt:lpstr>
      <vt:lpstr>ETRI 경영목표안(역대기관장 간담회)</vt:lpstr>
      <vt:lpstr>PowerPoint 프레젠테이션</vt:lpstr>
      <vt:lpstr>Thread</vt:lpstr>
      <vt:lpstr>Thread ( C 언어 ) </vt:lpstr>
      <vt:lpstr>예제</vt:lpstr>
      <vt:lpstr>Thread ( Java )</vt:lpstr>
      <vt:lpstr>예제</vt:lpstr>
      <vt:lpstr>GIL</vt:lpstr>
      <vt:lpstr>Thread ( Python )</vt:lpstr>
      <vt:lpstr>예제1</vt:lpstr>
      <vt:lpstr>예제2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92</cp:revision>
  <cp:lastPrinted>2019-12-16T01:40:03Z</cp:lastPrinted>
  <dcterms:created xsi:type="dcterms:W3CDTF">2023-02-07T01:39:00Z</dcterms:created>
  <dcterms:modified xsi:type="dcterms:W3CDTF">2024-03-27T03:55:33Z</dcterms:modified>
</cp:coreProperties>
</file>